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71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38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79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64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21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95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05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2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00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1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60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FE16-0609-4B00-A6BE-D4C0C6D0A0C3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5B93-671B-4A8E-A329-A8D172748B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55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adroTexto 47"/>
          <p:cNvSpPr txBox="1"/>
          <p:nvPr/>
        </p:nvSpPr>
        <p:spPr>
          <a:xfrm>
            <a:off x="4788348" y="313871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5512123" y="1545949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1017639" y="2445040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3229897" y="2445040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4195916" y="2445040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1017639" y="2722039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3229897" y="2722039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4195916" y="2722039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1017639" y="2991664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3229897" y="2991664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4195916" y="2991664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1017639" y="3261289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3229897" y="3261289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4195916" y="3261289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1017639" y="3523540"/>
            <a:ext cx="221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3229897" y="3523540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4195916" y="3523540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3229897" y="4055416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4195916" y="4055416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3229897" y="4332415"/>
            <a:ext cx="96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4195916" y="4332415"/>
            <a:ext cx="197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818535" y="5182733"/>
            <a:ext cx="1489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Identificativo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2359740" y="5182733"/>
            <a:ext cx="267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818535" y="5590857"/>
            <a:ext cx="1489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Identificativo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2359740" y="5590857"/>
            <a:ext cx="267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18535" y="5976860"/>
            <a:ext cx="1489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Identificativo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4" name="CuadroTexto 73"/>
          <p:cNvSpPr txBox="1"/>
          <p:nvPr/>
        </p:nvSpPr>
        <p:spPr>
          <a:xfrm>
            <a:off x="2359740" y="5976860"/>
            <a:ext cx="267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5" name="CuadroTexto 74"/>
          <p:cNvSpPr txBox="1"/>
          <p:nvPr/>
        </p:nvSpPr>
        <p:spPr>
          <a:xfrm>
            <a:off x="818535" y="6384984"/>
            <a:ext cx="1489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Identificativo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6" name="CuadroTexto 75"/>
          <p:cNvSpPr txBox="1"/>
          <p:nvPr/>
        </p:nvSpPr>
        <p:spPr>
          <a:xfrm>
            <a:off x="2359740" y="6384984"/>
            <a:ext cx="267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1961531" y="7643427"/>
            <a:ext cx="2826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8" name="CuadroTexto 77"/>
          <p:cNvSpPr txBox="1"/>
          <p:nvPr/>
        </p:nvSpPr>
        <p:spPr>
          <a:xfrm>
            <a:off x="1961531" y="8051551"/>
            <a:ext cx="2826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20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32</Words>
  <Application>Microsoft Office PowerPoint</Application>
  <PresentationFormat>Carta (216 x 279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1</cp:revision>
  <dcterms:created xsi:type="dcterms:W3CDTF">2022-06-14T18:14:36Z</dcterms:created>
  <dcterms:modified xsi:type="dcterms:W3CDTF">2022-06-14T18:16:07Z</dcterms:modified>
</cp:coreProperties>
</file>