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66" d="100"/>
          <a:sy n="166" d="100"/>
        </p:scale>
        <p:origin x="1020" y="-4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860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25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81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75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00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51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31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8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34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10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25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B410-A82F-423F-85C6-73F2D59709A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EBBA-2790-4D0F-AB00-8A7ED7B4EA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52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2838778" y="319622"/>
            <a:ext cx="1043109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838778" y="2079410"/>
            <a:ext cx="1043109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2838778" y="3839198"/>
            <a:ext cx="1043109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838778" y="5547228"/>
            <a:ext cx="1043109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838778" y="7318519"/>
            <a:ext cx="1043109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7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</p:spTree>
    <p:extLst>
      <p:ext uri="{BB962C8B-B14F-4D97-AF65-F5344CB8AC3E}">
        <p14:creationId xmlns:p14="http://schemas.microsoft.com/office/powerpoint/2010/main" val="1499992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</Words>
  <Application>Microsoft Office PowerPoint</Application>
  <PresentationFormat>Carta (216 x 279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3</cp:revision>
  <dcterms:created xsi:type="dcterms:W3CDTF">2022-06-14T17:12:51Z</dcterms:created>
  <dcterms:modified xsi:type="dcterms:W3CDTF">2022-06-14T17:33:26Z</dcterms:modified>
</cp:coreProperties>
</file>