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220" d="100"/>
          <a:sy n="220" d="100"/>
        </p:scale>
        <p:origin x="156" y="-80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3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509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227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59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33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538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78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211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70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AAB5-543A-4A66-9FF5-C3C7D3FE8422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7AA8F-9EFB-46DC-9E26-AD5489013D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22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788348" y="313871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25879" y="1260942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26901" y="1718142"/>
            <a:ext cx="54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59864" y="1718142"/>
            <a:ext cx="927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fecha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638280" y="1718142"/>
            <a:ext cx="8242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499279" y="1718142"/>
            <a:ext cx="702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49908" y="1911325"/>
            <a:ext cx="1809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de la institución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145425" y="1911325"/>
            <a:ext cx="3056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49909" y="2104508"/>
            <a:ext cx="5552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dirección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262130" y="2476082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135068" y="2476082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262130" y="2711341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35068" y="2711341"/>
            <a:ext cx="2067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01899" y="3484073"/>
            <a:ext cx="1036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886753" y="3484073"/>
            <a:ext cx="4230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con letra la cantidad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941489" y="4086110"/>
            <a:ext cx="12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3329190" y="4086110"/>
            <a:ext cx="2453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la hora con letra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4162112" y="4350231"/>
            <a:ext cx="12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262130" y="4952265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262130" y="5216386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262130" y="5447998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262130" y="5673406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262130" y="6381823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262130" y="6633066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1262130" y="6883995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1262130" y="7167354"/>
            <a:ext cx="3445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886753" y="7640416"/>
            <a:ext cx="650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2598311" y="7640416"/>
            <a:ext cx="2012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la hora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5737858" y="7934751"/>
            <a:ext cx="2343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smtClean="0">
                <a:solidFill>
                  <a:schemeClr val="accent4">
                    <a:lumMod val="50000"/>
                  </a:schemeClr>
                </a:solidFill>
              </a:rPr>
              <a:t>x</a:t>
            </a:r>
            <a:endParaRPr lang="es-MX" sz="9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481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54</Words>
  <Application>Microsoft Office PowerPoint</Application>
  <PresentationFormat>Carta (216 x 279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3</cp:revision>
  <dcterms:created xsi:type="dcterms:W3CDTF">2022-06-13T20:43:31Z</dcterms:created>
  <dcterms:modified xsi:type="dcterms:W3CDTF">2022-06-13T21:02:30Z</dcterms:modified>
</cp:coreProperties>
</file>